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Masters/slideMaster1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slideLayouts/slideLayout15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154.xml" ContentType="application/vnd.openxmlformats-officedocument.presentationml.slideLayout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52" r:id="rId2"/>
    <p:sldMasterId id="2147483653" r:id="rId3"/>
    <p:sldMasterId id="2147483654" r:id="rId4"/>
    <p:sldMasterId id="2147483655" r:id="rId5"/>
    <p:sldMasterId id="2147483656" r:id="rId6"/>
    <p:sldMasterId id="2147483657" r:id="rId7"/>
    <p:sldMasterId id="2147483658" r:id="rId8"/>
    <p:sldMasterId id="2147483659" r:id="rId9"/>
    <p:sldMasterId id="2147483660" r:id="rId10"/>
    <p:sldMasterId id="2147483661" r:id="rId11"/>
    <p:sldMasterId id="2147483662" r:id="rId12"/>
    <p:sldMasterId id="2147483663" r:id="rId13"/>
    <p:sldMasterId id="2147483664" r:id="rId14"/>
  </p:sldMasterIdLst>
  <p:notesMasterIdLst>
    <p:notesMasterId r:id="rId25"/>
  </p:notesMasterIdLst>
  <p:sldIdLst>
    <p:sldId id="277" r:id="rId15"/>
    <p:sldId id="321" r:id="rId16"/>
    <p:sldId id="322" r:id="rId17"/>
    <p:sldId id="325" r:id="rId18"/>
    <p:sldId id="324" r:id="rId19"/>
    <p:sldId id="326" r:id="rId20"/>
    <p:sldId id="327" r:id="rId21"/>
    <p:sldId id="328" r:id="rId22"/>
    <p:sldId id="330" r:id="rId23"/>
    <p:sldId id="331" r:id="rId24"/>
  </p:sldIdLst>
  <p:sldSz cx="10080625" cy="756126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3E"/>
    <a:srgbClr val="0000FF"/>
    <a:srgbClr val="00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79" autoAdjust="0"/>
    <p:restoredTop sz="94533" autoAdjust="0"/>
  </p:normalViewPr>
  <p:slideViewPr>
    <p:cSldViewPr>
      <p:cViewPr>
        <p:scale>
          <a:sx n="56" d="100"/>
          <a:sy n="56" d="100"/>
        </p:scale>
        <p:origin x="-888" y="-3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7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3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2.xml"/><Relationship Id="rId20" Type="http://schemas.openxmlformats.org/officeDocument/2006/relationships/slide" Target="slides/slide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0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.xml"/><Relationship Id="rId23" Type="http://schemas.openxmlformats.org/officeDocument/2006/relationships/slide" Target="slides/slide9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8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3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Arial" pitchFamily="34" charset="0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Arial" pitchFamily="34" charset="0"/>
                <a:cs typeface="+mn-cs"/>
                <a:sym typeface="Arial" pitchFamily="34" charset="0"/>
              </a:defRPr>
            </a:lvl1pPr>
          </a:lstStyle>
          <a:p>
            <a:pPr>
              <a:defRPr/>
            </a:pPr>
            <a:fld id="{B658A9F1-440C-4EEB-A34A-0F796658F1B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193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2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2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3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3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4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4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5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5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6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6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7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7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8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8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9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9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7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F891E06-FB3B-4A6A-9FAD-91A9C6D793E5}" type="slidenum">
              <a:rPr lang="de-DE" sz="1200">
                <a:solidFill>
                  <a:schemeClr val="tx1"/>
                </a:solidFill>
              </a:rPr>
              <a:pPr algn="r"/>
              <a:t>10</a:t>
            </a:fld>
            <a:endParaRPr lang="de-DE" sz="1200">
              <a:solidFill>
                <a:schemeClr val="tx1"/>
              </a:solidFill>
            </a:endParaRPr>
          </a:p>
        </p:txBody>
      </p:sp>
      <p:sp>
        <p:nvSpPr>
          <p:cNvPr id="1884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8419" name="Notizenplatzhalt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1006475" eaLnBrk="1" hangingPunct="1"/>
            <a:endParaRPr lang="de-DE" smtClean="0">
              <a:latin typeface="Arial" charset="0"/>
            </a:endParaRPr>
          </a:p>
        </p:txBody>
      </p:sp>
      <p:sp>
        <p:nvSpPr>
          <p:cNvPr id="188420" name="Foliennummernplatzhalt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defTabSz="1006475"/>
            <a:fld id="{955EDB44-0552-4857-A620-1D4226FF4DD1}" type="slidenum">
              <a:rPr lang="de-DE" sz="12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rPr>
              <a:pPr algn="r" defTabSz="1006475"/>
              <a:t>10</a:t>
            </a:fld>
            <a:endParaRPr lang="de-DE" sz="1200">
              <a:solidFill>
                <a:schemeClr val="tx1"/>
              </a:solidFill>
              <a:latin typeface="Calibri" pitchFamily="34" charset="0"/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9B192-3E18-4647-97EF-4898D4CF4C6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7FA04-750A-425F-9FA4-AB65EA4C37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D864FB-AC34-4477-82D9-B1DEBC8A72E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97EC4-06B3-4C5F-954C-4A0AA95CEFA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57D79-B3AD-459D-865F-24C8C6FB42E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E78A1C-56A0-44AF-8811-1994C95F91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4C6C5-953F-499C-A753-4B61D8CE509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7271E-E6EE-4286-BCE3-DAD7663C969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19D8F-8F9C-4CEC-8614-50A4421580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61481-5E58-4C0A-A6BE-A2D97BD68A6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CB454-49CA-44F4-9C27-5FA8345FDB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6E3AAB-36DD-4555-A2AA-86A3912637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16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A43C19-C59B-41C1-ABAF-1C6F8701E8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D69D2-EDAC-4015-B78C-6CC771289AE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E2FD35-E3C2-4AE4-BE8E-FB7307CAF06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9D00E-0EC7-47F5-8E8A-55D407551D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384A5-21EB-4F42-A427-0D7E0B443EF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673039-F11E-42D3-ACFF-6E82FD31AF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98D738-1DBE-40F7-BCB6-98351028B0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0F6E7-685C-4DB7-84D4-499AEE3265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AD36D-1BAD-4592-B0D5-FC13A1A847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9BF0F-AC38-481F-9868-24CB708ED32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90F3B-4F2E-4977-A4A2-3E00EA104A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386BC-DFA8-458D-835E-E0C9657CBC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72A8A-4A4B-478C-BB5D-402F97081C4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9AC07-F349-4D66-95A8-8328D5EF5BC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46189-5ABB-4B92-A833-60F39AA5F90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3342F-F864-4FD6-B136-3F8DEA1FA50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CE51F-9CB8-4F8D-8131-873B0AEFCC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E12B53-0A19-4DEE-B405-91C6F990CD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05887C-F36C-4C46-8240-AFDECF561FC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12721D-BE2C-4847-A764-A7D7E452723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13E1F3-6D08-41F1-822F-05D0EAB57BE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B3B2F-CACE-4C97-B401-26F72468C8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CC583-26E0-4DD6-BAAB-6E1301FC0D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1092B-2958-4065-A585-3CA6D682A9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5DA93-159C-4FDB-8169-E0F143ECD0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CDC1E-F4A9-4DC3-83E9-66C8EBB304F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880ED-A8A4-4345-A6D0-DA702186E90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5318D-3E1C-40C9-9B60-7958C2BA77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9DD19B-0958-446A-BA99-0EA9A3E9BB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F2A68-1B7B-4904-B77A-F203BDF2604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DE81C-0CF9-4A79-ABF2-AF00CF3F5D6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3319-D2BA-4954-A566-4D0CCBC022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D3A09-73DE-45F1-BBB2-38337820988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7262E-CFEA-4D28-8F6A-A6AC0C2F98E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5D2BE-681F-4CB4-A426-A01485800EB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8559E-46A6-4E7B-96DB-99217B272C6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D3247-3886-4297-91CE-539E8926CC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023475-7C48-4A19-91DE-748D136EEE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FAF81-BA04-408D-89C0-3689481916D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EEA3A0-548E-4414-8E3C-E287565A091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2E5D0-9B13-4C96-8EE3-F7807F2457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1A88C-C9B8-471C-8ED4-1371AD29D09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239FA4-9D0F-4968-B1B9-AEF65797C75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A0664A-CF6A-40BA-8EC2-D0FD804654A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83628-4699-46A0-869F-06C304F92BD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399DD-94A0-4DC6-8865-13B7F84145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690D8-4D4F-45DB-8193-1CF4A589EE4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4967E4-342F-436A-B970-181A31BA92D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49751-BAAA-4064-B4ED-FCE69D5B47B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7E230A-75BE-4338-BD6A-81F53D9A47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7D6E2-D0DE-468D-9593-9143A630B99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2228B8-90BE-4468-B94A-8047BCA370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9B0D6-D34C-46BA-8EA4-4135B42AE2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0925B5-2897-487A-AB44-500C3F09A17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C3AD5A-77CE-47DE-8A7D-86188E7B12F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D9B96-6B5E-4AC7-8296-BDCF0769D68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1A7DB-428D-4617-B429-F34D2E0E05D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C9B020-8D4A-4491-96BB-CFA95903D7D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48AB4-FBB8-4457-BBE7-9ED2235B003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16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911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BBBA5-25A2-4ADB-AEA5-4A3FFF9010B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1763713"/>
            <a:ext cx="9072563" cy="49911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1600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16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BA129-62A9-4BDD-A494-6BA720A611E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CA093B-5139-4CED-948A-2C51605134B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98AF9-AE91-426E-8642-31BD5B94F1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C3B07-00F3-490B-8889-EB0A22B6025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999A27-0E2B-47A7-9F67-29B18CD2016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34BBB-80B3-474E-8F0D-5564C4DD975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9F4FE-1B06-48C1-A045-0E03443CAFB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01C22-F596-407C-BE3A-CC9AAC0322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65227-9425-466D-B3A8-F04DC540CB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7B9AD-1D10-41A5-B2C4-B248F44F209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CB0341-4E26-4661-9721-7ADDD2473D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FE53C4-7BCC-4A12-B8E6-34EFAF74CC3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B907F-BA8F-4EAF-AF9C-A83E68E82F9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3A103-817D-4921-9A18-845BB894492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16D2B-586E-4B5B-BAAA-531672C8D1B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A5CAB-1201-442C-B29A-A9177DBF792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A6706-3178-4544-9BDF-E4524023556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AEC7BC-5284-4DD0-9F7F-33E0DF85516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47E20-660E-4460-8F02-ABEF0ED084B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ED8FE-85EA-4C43-9843-A86940540AA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DE372-590E-4041-A2B8-0462EF41DE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61522-D97B-41E2-8A41-4ACED5BE862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79A2-8096-47AF-A029-17210ADB397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88355-9C0C-49BC-9CDE-5BFBA2E5A6C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28FA9-1CB4-4DCC-B8F9-BCFFC722384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42BF-71D7-49A8-BBA5-A804B1B379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41686-4576-46B3-A6C7-1014406117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3F153B-FA61-493A-9241-C4BC765046F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70587-892B-42D6-87D3-A3D4C04DBC3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1906A-EC09-4E00-ACB2-3FA14F67CB7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A6E30E-D747-4131-9296-DFF2D7CE628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E58DC-B307-4519-AB10-C8EE8BC9E5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E38AB-17C5-4A93-8EA6-2F8281B6433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12D1B-72B4-4D37-B0CA-06A442AF066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41D775-A0DC-4CC9-B97E-424CB383840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2E6C9-E077-4D89-8BBE-4945A231ADD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F43690-7ADA-4599-867E-F6991364CF1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F8528-73EA-4EF9-AE50-E8BE1FE7C31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99954-8376-4672-A55E-0816AEEB30C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D728F-575F-4BD0-A3F9-57395BC77E6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CB936-414C-431B-840F-F023B6B0E75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9BC19-331B-4346-8E09-EFEF97A5AA8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BA3597-A6DC-431D-BF23-F35ECA39E94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88AF1-505B-4B37-BA66-CB1E49977F5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ED1E-3D44-4A2F-AC23-20630078090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5F693-6E33-4FAB-B3DE-E89FE78D741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F7013-10DA-4FC2-850A-25FA905B3C0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9693B-FC9F-47BA-AE4D-7B5E5F8C53B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55650" y="2349500"/>
            <a:ext cx="8569325" cy="162083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12888" y="4284663"/>
            <a:ext cx="7056437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2FB2-44FB-409E-8143-BC9F1DFFEB4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425A0-46B3-481F-98D0-69D9F52625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24D849-4696-4C49-BFC6-3EE6FC86364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6925" y="4859338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96925" y="3205163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EB1A6-CAB0-4766-986A-0353F060F50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03238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579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09770-F839-4A48-A20A-F6A49216EF75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60475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21F0-8461-4ED4-8F36-13DBB1B86E2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11ACFC-1A28-4D72-921C-DAA799EBA38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365C5-43D1-4F30-90BC-44FAB8C70F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04825" y="1582738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6EA8C-F99F-43EB-BC70-1F21C7B3068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6438" y="5292725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76438" y="676275"/>
            <a:ext cx="604837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>
              <a:sym typeface="Lucida Grande" charset="0"/>
            </a:endParaRP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76438" y="5918200"/>
            <a:ext cx="604837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04E669-BA98-46E4-A393-90B8607563A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41915-99DE-4C87-AE69-98D2D317E03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308850" y="103188"/>
            <a:ext cx="2268538" cy="74580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03238" y="103188"/>
            <a:ext cx="6653212" cy="745807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03ACD-A964-4CA6-8269-81B60E975C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defRPr>
            </a:lvl1pPr>
          </a:lstStyle>
          <a:p>
            <a:pPr>
              <a:defRPr/>
            </a:pPr>
            <a:fld id="{BB44C56C-3725-4E0C-8E94-53DF7BB1FD4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  <p:sldLayoutId id="2147483673" r:id="rId3"/>
    <p:sldLayoutId id="2147483672" r:id="rId4"/>
    <p:sldLayoutId id="2147483671" r:id="rId5"/>
    <p:sldLayoutId id="2147483670" r:id="rId6"/>
    <p:sldLayoutId id="2147483669" r:id="rId7"/>
    <p:sldLayoutId id="2147483668" r:id="rId8"/>
    <p:sldLayoutId id="2147483667" r:id="rId9"/>
    <p:sldLayoutId id="2147483666" r:id="rId10"/>
    <p:sldLayoutId id="2147483665" r:id="rId11"/>
  </p:sldLayoutIdLst>
  <p:transition/>
  <p:hf hdr="0" ftr="0" dt="0"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17513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57250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98575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803400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306638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638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2210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782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1354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116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331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A8FD19FB-CA70-4E58-8016-A500FF6ABD7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3" r:id="rId2"/>
    <p:sldLayoutId id="2147483772" r:id="rId3"/>
    <p:sldLayoutId id="2147483771" r:id="rId4"/>
    <p:sldLayoutId id="2147483770" r:id="rId5"/>
    <p:sldLayoutId id="2147483769" r:id="rId6"/>
    <p:sldLayoutId id="2147483768" r:id="rId7"/>
    <p:sldLayoutId id="2147483767" r:id="rId8"/>
    <p:sldLayoutId id="2147483766" r:id="rId9"/>
    <p:sldLayoutId id="2147483765" r:id="rId10"/>
    <p:sldLayoutId id="2147483764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2390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433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DA1BDDCE-2E58-42A6-B2A8-36B2ED0EE8B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4" r:id="rId2"/>
    <p:sldLayoutId id="2147483783" r:id="rId3"/>
    <p:sldLayoutId id="2147483782" r:id="rId4"/>
    <p:sldLayoutId id="2147483781" r:id="rId5"/>
    <p:sldLayoutId id="2147483780" r:id="rId6"/>
    <p:sldLayoutId id="2147483779" r:id="rId7"/>
    <p:sldLayoutId id="2147483778" r:id="rId8"/>
    <p:sldLayoutId id="2147483777" r:id="rId9"/>
    <p:sldLayoutId id="2147483776" r:id="rId10"/>
    <p:sldLayoutId id="2147483775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3619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536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AAEE98A7-7908-4024-98C4-EE87496A87F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795" r:id="rId2"/>
    <p:sldLayoutId id="2147483794" r:id="rId3"/>
    <p:sldLayoutId id="2147483793" r:id="rId4"/>
    <p:sldLayoutId id="2147483792" r:id="rId5"/>
    <p:sldLayoutId id="2147483791" r:id="rId6"/>
    <p:sldLayoutId id="2147483790" r:id="rId7"/>
    <p:sldLayoutId id="2147483789" r:id="rId8"/>
    <p:sldLayoutId id="2147483788" r:id="rId9"/>
    <p:sldLayoutId id="2147483787" r:id="rId10"/>
    <p:sldLayoutId id="2147483786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4848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638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082DE977-7641-4FFE-9C6E-E6F412892EB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6" r:id="rId2"/>
    <p:sldLayoutId id="2147483805" r:id="rId3"/>
    <p:sldLayoutId id="2147483804" r:id="rId4"/>
    <p:sldLayoutId id="2147483803" r:id="rId5"/>
    <p:sldLayoutId id="2147483802" r:id="rId6"/>
    <p:sldLayoutId id="2147483801" r:id="rId7"/>
    <p:sldLayoutId id="2147483800" r:id="rId8"/>
    <p:sldLayoutId id="2147483799" r:id="rId9"/>
    <p:sldLayoutId id="2147483798" r:id="rId10"/>
    <p:sldLayoutId id="2147483797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6077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741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25C0D459-5710-4FD2-B814-B93E24C497A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7" r:id="rId2"/>
    <p:sldLayoutId id="2147483816" r:id="rId3"/>
    <p:sldLayoutId id="2147483815" r:id="rId4"/>
    <p:sldLayoutId id="2147483814" r:id="rId5"/>
    <p:sldLayoutId id="2147483813" r:id="rId6"/>
    <p:sldLayoutId id="2147483812" r:id="rId7"/>
    <p:sldLayoutId id="2147483811" r:id="rId8"/>
    <p:sldLayoutId id="2147483810" r:id="rId9"/>
    <p:sldLayoutId id="2147483809" r:id="rId10"/>
    <p:sldLayoutId id="2147483808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512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80D0F86A-4EAB-486C-8395-854A22BDEF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/>
          </p:cNvSpPr>
          <p:nvPr/>
        </p:nvSpPr>
        <p:spPr bwMode="auto">
          <a:xfrm>
            <a:off x="0" y="0"/>
            <a:ext cx="9121775" cy="7067550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de-DE">
              <a:latin typeface="Arial" pitchFamily="34" charset="0"/>
              <a:cs typeface="+mn-cs"/>
              <a:sym typeface="Arial" pitchFamily="34" charset="0"/>
            </a:endParaRPr>
          </a:p>
        </p:txBody>
      </p:sp>
      <p:pic>
        <p:nvPicPr>
          <p:cNvPr id="25603" name="Picture 2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6" r:id="rId2"/>
    <p:sldLayoutId id="2147483695" r:id="rId3"/>
    <p:sldLayoutId id="2147483694" r:id="rId4"/>
    <p:sldLayoutId id="2147483693" r:id="rId5"/>
    <p:sldLayoutId id="2147483692" r:id="rId6"/>
    <p:sldLayoutId id="2147483691" r:id="rId7"/>
    <p:sldLayoutId id="2147483690" r:id="rId8"/>
    <p:sldLayoutId id="2147483689" r:id="rId9"/>
    <p:sldLayoutId id="2147483688" r:id="rId10"/>
    <p:sldLayoutId id="2147483687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17513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57250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98575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803400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306638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638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2210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782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1354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/>
          </p:cNvSpPr>
          <p:nvPr/>
        </p:nvSpPr>
        <p:spPr bwMode="auto">
          <a:xfrm>
            <a:off x="436563" y="433388"/>
            <a:ext cx="7226300" cy="147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3400">
                <a:solidFill>
                  <a:srgbClr val="003560"/>
                </a:solidFill>
                <a:latin typeface="Arial Bold" charset="0"/>
                <a:cs typeface="+mn-cs"/>
                <a:sym typeface="Arial Bold" charset="0"/>
              </a:rPr>
              <a:t>Titel der Präsentation</a:t>
            </a:r>
          </a:p>
          <a:p>
            <a:pPr>
              <a:defRPr/>
            </a:pPr>
            <a:r>
              <a:rPr lang="en-US" sz="3400">
                <a:solidFill>
                  <a:srgbClr val="0035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Sub-Titel der Präsentation</a:t>
            </a:r>
          </a:p>
          <a:p>
            <a:pPr>
              <a:defRPr/>
            </a:pPr>
            <a:r>
              <a:rPr lang="en-US" sz="3400">
                <a:solidFill>
                  <a:srgbClr val="8DAE10"/>
                </a:solidFill>
                <a:latin typeface="Arial Bold" charset="0"/>
                <a:cs typeface="+mn-cs"/>
                <a:sym typeface="Arial Bold" charset="0"/>
              </a:rPr>
              <a:t>Datum XX.XX. – XX.XX.20XX</a:t>
            </a:r>
          </a:p>
        </p:txBody>
      </p:sp>
      <p:sp>
        <p:nvSpPr>
          <p:cNvPr id="7170" name="Rectangle 2"/>
          <p:cNvSpPr>
            <a:spLocks/>
          </p:cNvSpPr>
          <p:nvPr/>
        </p:nvSpPr>
        <p:spPr bwMode="auto">
          <a:xfrm>
            <a:off x="436563" y="2208213"/>
            <a:ext cx="7226300" cy="406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400">
                <a:solidFill>
                  <a:srgbClr val="003560"/>
                </a:solidFill>
                <a:latin typeface="Arial Bold" charset="0"/>
                <a:cs typeface="+mn-cs"/>
                <a:sym typeface="Arial Bold" charset="0"/>
              </a:rPr>
              <a:t>FAKULTÄT XY</a:t>
            </a:r>
          </a:p>
          <a:p>
            <a:pPr>
              <a:defRPr/>
            </a:pPr>
            <a:r>
              <a:rPr lang="en-US" sz="1400">
                <a:solidFill>
                  <a:srgbClr val="0035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Lehrstuhl für XY</a:t>
            </a:r>
          </a:p>
        </p:txBody>
      </p:sp>
      <p:sp>
        <p:nvSpPr>
          <p:cNvPr id="7171" name="Rectangle 3"/>
          <p:cNvSpPr>
            <a:spLocks/>
          </p:cNvSpPr>
          <p:nvPr/>
        </p:nvSpPr>
        <p:spPr bwMode="auto">
          <a:xfrm>
            <a:off x="447675" y="2838450"/>
            <a:ext cx="7226300" cy="850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3000">
                <a:solidFill>
                  <a:srgbClr val="003560"/>
                </a:solidFill>
                <a:latin typeface="Arial Bold" charset="0"/>
                <a:cs typeface="+mn-cs"/>
                <a:sym typeface="Arial Bold" charset="0"/>
              </a:rPr>
              <a:t>Headline bei längeren Headlines</a:t>
            </a:r>
          </a:p>
          <a:p>
            <a:pPr>
              <a:defRPr/>
            </a:pPr>
            <a:r>
              <a:rPr lang="en-US" sz="3000">
                <a:solidFill>
                  <a:srgbClr val="0035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Subheadline – optional</a:t>
            </a:r>
          </a:p>
        </p:txBody>
      </p:sp>
      <p:sp>
        <p:nvSpPr>
          <p:cNvPr id="7172" name="Rectangle 4"/>
          <p:cNvSpPr>
            <a:spLocks/>
          </p:cNvSpPr>
          <p:nvPr/>
        </p:nvSpPr>
        <p:spPr bwMode="auto">
          <a:xfrm>
            <a:off x="436563" y="3997325"/>
            <a:ext cx="4470400" cy="116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287338" indent="-287338">
              <a:lnSpc>
                <a:spcPts val="2700"/>
              </a:lnSpc>
              <a:spcBef>
                <a:spcPts val="600"/>
              </a:spcBef>
              <a:buClr>
                <a:srgbClr val="000000"/>
              </a:buClr>
              <a:buSzPct val="129000"/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Bulletpoint 1</a:t>
            </a:r>
          </a:p>
          <a:p>
            <a:pPr marL="287338" indent="-287338">
              <a:lnSpc>
                <a:spcPts val="2700"/>
              </a:lnSpc>
              <a:spcBef>
                <a:spcPts val="600"/>
              </a:spcBef>
              <a:buClr>
                <a:srgbClr val="000000"/>
              </a:buClr>
              <a:buSzPct val="129000"/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Bulletpoint 2</a:t>
            </a:r>
          </a:p>
          <a:p>
            <a:pPr marL="287338" indent="-287338">
              <a:lnSpc>
                <a:spcPts val="2700"/>
              </a:lnSpc>
              <a:spcBef>
                <a:spcPts val="600"/>
              </a:spcBef>
              <a:buClr>
                <a:srgbClr val="000000"/>
              </a:buClr>
              <a:buSzPct val="129000"/>
              <a:buFont typeface="Wingdings" pitchFamily="2" charset="2"/>
              <a:buChar char="§"/>
              <a:defRPr/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Bulletpoint 3</a:t>
            </a:r>
          </a:p>
        </p:txBody>
      </p:sp>
      <p:sp>
        <p:nvSpPr>
          <p:cNvPr id="7173" name="Rectangle 5"/>
          <p:cNvSpPr>
            <a:spLocks/>
          </p:cNvSpPr>
          <p:nvPr/>
        </p:nvSpPr>
        <p:spPr bwMode="auto">
          <a:xfrm>
            <a:off x="468313" y="7142163"/>
            <a:ext cx="8445500" cy="139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r>
              <a:rPr lang="en-US" sz="1000">
                <a:solidFill>
                  <a:srgbClr val="003560"/>
                </a:solidFill>
                <a:latin typeface="Arial Bold" charset="0"/>
                <a:cs typeface="+mn-cs"/>
                <a:sym typeface="Arial Bold" charset="0"/>
              </a:rPr>
              <a:t>TITEL PRÄSENTATION </a:t>
            </a:r>
            <a:r>
              <a:rPr lang="en-US" sz="1000">
                <a:solidFill>
                  <a:srgbClr val="003560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TITEL PRÄSENTATION | Bochum | XX. – XX. Monat Jahr</a:t>
            </a:r>
          </a:p>
        </p:txBody>
      </p:sp>
      <p:sp>
        <p:nvSpPr>
          <p:cNvPr id="7174" name="Rectangle 6"/>
          <p:cNvSpPr>
            <a:spLocks/>
          </p:cNvSpPr>
          <p:nvPr/>
        </p:nvSpPr>
        <p:spPr bwMode="auto">
          <a:xfrm>
            <a:off x="436563" y="5348288"/>
            <a:ext cx="4470400" cy="1358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2700"/>
              </a:lnSpc>
              <a:defRPr/>
            </a:pPr>
            <a:r>
              <a:rPr lang="en-US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t>Cidunt adignis am venibh etue alit erostio dipisisi er aliquissi. Unt lortio digna cor sum vel il utem ad et nosto od magna feugait.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6" r:id="rId3"/>
    <p:sldLayoutId id="2147483705" r:id="rId4"/>
    <p:sldLayoutId id="2147483704" r:id="rId5"/>
    <p:sldLayoutId id="2147483703" r:id="rId6"/>
    <p:sldLayoutId id="2147483702" r:id="rId7"/>
    <p:sldLayoutId id="2147483701" r:id="rId8"/>
    <p:sldLayoutId id="2147483700" r:id="rId9"/>
    <p:sldLayoutId id="2147483699" r:id="rId10"/>
    <p:sldLayoutId id="2147483698" r:id="rId11"/>
  </p:sldLayoutIdLst>
  <p:transition/>
  <p:txStyles>
    <p:titleStyle>
      <a:lvl1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39688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4968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540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112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68488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17513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57250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98575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803400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306638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638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2210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782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135438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8195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FE902EF3-2F59-442D-A6E8-C8F9BB177C5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18" r:id="rId2"/>
    <p:sldLayoutId id="2147483717" r:id="rId3"/>
    <p:sldLayoutId id="2147483716" r:id="rId4"/>
    <p:sldLayoutId id="2147483715" r:id="rId5"/>
    <p:sldLayoutId id="2147483714" r:id="rId6"/>
    <p:sldLayoutId id="2147483713" r:id="rId7"/>
    <p:sldLayoutId id="2147483712" r:id="rId8"/>
    <p:sldLayoutId id="2147483711" r:id="rId9"/>
    <p:sldLayoutId id="2147483710" r:id="rId10"/>
    <p:sldLayoutId id="2147483709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6246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9219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81CEFDC0-20C4-4C64-8040-B47FD94B80D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29" r:id="rId2"/>
    <p:sldLayoutId id="2147483728" r:id="rId3"/>
    <p:sldLayoutId id="2147483727" r:id="rId4"/>
    <p:sldLayoutId id="2147483726" r:id="rId5"/>
    <p:sldLayoutId id="2147483725" r:id="rId6"/>
    <p:sldLayoutId id="2147483724" r:id="rId7"/>
    <p:sldLayoutId id="2147483723" r:id="rId8"/>
    <p:sldLayoutId id="2147483722" r:id="rId9"/>
    <p:sldLayoutId id="2147483721" r:id="rId10"/>
    <p:sldLayoutId id="2147483720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74755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0243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58FEF519-A035-486C-AC84-4381D8DA775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0" r:id="rId2"/>
    <p:sldLayoutId id="2147483739" r:id="rId3"/>
    <p:sldLayoutId id="2147483738" r:id="rId4"/>
    <p:sldLayoutId id="2147483737" r:id="rId5"/>
    <p:sldLayoutId id="2147483736" r:id="rId6"/>
    <p:sldLayoutId id="2147483735" r:id="rId7"/>
    <p:sldLayoutId id="2147483734" r:id="rId8"/>
    <p:sldLayoutId id="2147483733" r:id="rId9"/>
    <p:sldLayoutId id="2147483732" r:id="rId10"/>
    <p:sldLayoutId id="2147483731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8704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1267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092DEA52-8526-4726-AC6B-2FDF874BB37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1" r:id="rId2"/>
    <p:sldLayoutId id="2147483750" r:id="rId3"/>
    <p:sldLayoutId id="2147483749" r:id="rId4"/>
    <p:sldLayoutId id="2147483748" r:id="rId5"/>
    <p:sldLayoutId id="2147483747" r:id="rId6"/>
    <p:sldLayoutId id="2147483746" r:id="rId7"/>
    <p:sldLayoutId id="2147483745" r:id="rId8"/>
    <p:sldLayoutId id="2147483744" r:id="rId9"/>
    <p:sldLayoutId id="2147483743" r:id="rId10"/>
    <p:sldLayoutId id="2147483742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103188"/>
            <a:ext cx="9074150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title style</a:t>
            </a:r>
          </a:p>
        </p:txBody>
      </p:sp>
      <p:sp>
        <p:nvSpPr>
          <p:cNvPr id="9933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3713"/>
            <a:ext cx="9074150" cy="579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0800" tIns="50800" rIns="10079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Lucida Grande" charset="0"/>
              </a:rPr>
              <a:t>Click to edit Master text styles</a:t>
            </a:r>
          </a:p>
          <a:p>
            <a:pPr lvl="1"/>
            <a:r>
              <a:rPr lang="en-US" smtClean="0">
                <a:sym typeface="Lucida Grande" charset="0"/>
              </a:rPr>
              <a:t>Second level</a:t>
            </a:r>
          </a:p>
          <a:p>
            <a:pPr lvl="2"/>
            <a:r>
              <a:rPr lang="en-US" smtClean="0">
                <a:sym typeface="Lucida Grande" charset="0"/>
              </a:rPr>
              <a:t>Third level</a:t>
            </a:r>
          </a:p>
          <a:p>
            <a:pPr lvl="3"/>
            <a:r>
              <a:rPr lang="en-US" smtClean="0">
                <a:sym typeface="Lucida Grande" charset="0"/>
              </a:rPr>
              <a:t>Fourth level</a:t>
            </a:r>
          </a:p>
          <a:p>
            <a:pPr lvl="4"/>
            <a:r>
              <a:rPr lang="en-US" smtClean="0">
                <a:sym typeface="Lucida Grande" charset="0"/>
              </a:rPr>
              <a:t>Fifth level</a:t>
            </a:r>
          </a:p>
        </p:txBody>
      </p:sp>
      <p:sp>
        <p:nvSpPr>
          <p:cNvPr id="12291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7056438"/>
            <a:ext cx="32226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300">
                <a:solidFill>
                  <a:srgbClr val="898989"/>
                </a:solidFill>
                <a:latin typeface="+mn-lt"/>
                <a:cs typeface="+mn-cs"/>
                <a:sym typeface="Lucida Grande" charset="0"/>
              </a:defRPr>
            </a:lvl1pPr>
          </a:lstStyle>
          <a:p>
            <a:pPr>
              <a:defRPr/>
            </a:pPr>
            <a:fld id="{8325C14D-B6C7-4510-A2F3-678BB41B4FE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2" r:id="rId2"/>
    <p:sldLayoutId id="2147483761" r:id="rId3"/>
    <p:sldLayoutId id="2147483760" r:id="rId4"/>
    <p:sldLayoutId id="2147483759" r:id="rId5"/>
    <p:sldLayoutId id="2147483758" r:id="rId6"/>
    <p:sldLayoutId id="2147483757" r:id="rId7"/>
    <p:sldLayoutId id="2147483756" r:id="rId8"/>
    <p:sldLayoutId id="2147483755" r:id="rId9"/>
    <p:sldLayoutId id="2147483754" r:id="rId10"/>
    <p:sldLayoutId id="2147483753" r:id="rId11"/>
  </p:sldLayoutIdLst>
  <p:transition/>
  <p:hf hdr="0" ftr="0" dt="0"/>
  <p:txStyles>
    <p:titleStyle>
      <a:lvl1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+mj-lt"/>
          <a:ea typeface="+mj-ea"/>
          <a:cs typeface="+mj-cs"/>
          <a:sym typeface="Lucida Grande" charset="0"/>
        </a:defRPr>
      </a:lvl1pPr>
      <a:lvl2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2pPr>
      <a:lvl3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3pPr>
      <a:lvl4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4pPr>
      <a:lvl5pPr marL="49213" algn="ctr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5pPr>
      <a:lvl6pPr marL="5064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6pPr>
      <a:lvl7pPr marL="9636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7pPr>
      <a:lvl8pPr marL="14208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8pPr>
      <a:lvl9pPr marL="1878013" algn="ctr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Lucida Grande" charset="0"/>
          <a:sym typeface="Lucida Grande" charset="0"/>
        </a:defRPr>
      </a:lvl9pPr>
    </p:titleStyle>
    <p:bodyStyle>
      <a:lvl1pPr marL="427038" indent="-377825" algn="l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500">
          <a:solidFill>
            <a:schemeClr val="tx1"/>
          </a:solidFill>
          <a:latin typeface="+mn-lt"/>
          <a:ea typeface="+mn-ea"/>
          <a:cs typeface="+mn-cs"/>
          <a:sym typeface="Lucida Grande" charset="0"/>
        </a:defRPr>
      </a:lvl1pPr>
      <a:lvl2pPr marL="815975" indent="-314325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3100">
          <a:solidFill>
            <a:schemeClr val="tx1"/>
          </a:solidFill>
          <a:latin typeface="+mn-lt"/>
          <a:sym typeface="Lucida Grande" charset="0"/>
        </a:defRPr>
      </a:lvl2pPr>
      <a:lvl3pPr marL="1257300" indent="-250825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600">
          <a:solidFill>
            <a:schemeClr val="tx1"/>
          </a:solidFill>
          <a:latin typeface="+mn-lt"/>
          <a:sym typeface="Lucida Grande" charset="0"/>
        </a:defRPr>
      </a:lvl3pPr>
      <a:lvl4pPr marL="1762125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200">
          <a:solidFill>
            <a:schemeClr val="tx1"/>
          </a:solidFill>
          <a:latin typeface="+mn-lt"/>
          <a:sym typeface="Lucida Grande" charset="0"/>
        </a:defRPr>
      </a:lvl4pPr>
      <a:lvl5pPr marL="2265363" indent="-250825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5pPr>
      <a:lvl6pPr marL="27225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6pPr>
      <a:lvl7pPr marL="31797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7pPr>
      <a:lvl8pPr marL="36369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8pPr>
      <a:lvl9pPr marL="4094163" indent="-250825" algn="l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itchFamily="34" charset="0"/>
        <a:buChar char="»"/>
        <a:defRPr sz="2200">
          <a:solidFill>
            <a:schemeClr val="tx1"/>
          </a:solidFill>
          <a:latin typeface="+mn-lt"/>
          <a:sym typeface="Lucida Grande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gif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1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</p:spPr>
        <p:txBody>
          <a:bodyPr/>
          <a:lstStyle/>
          <a:p>
            <a:fld id="{9C1D995F-1F57-4D30-884E-40AC0D9F1E0B}" type="slidenum">
              <a:rPr lang="en-US" smtClean="0">
                <a:latin typeface="Arial" charset="0"/>
                <a:cs typeface="Arial" charset="0"/>
                <a:sym typeface="Arial" charset="0"/>
              </a:rPr>
              <a:pPr/>
              <a:t>1</a:t>
            </a:fld>
            <a:endParaRPr lang="en-US" smtClean="0">
              <a:latin typeface="Arial" charset="0"/>
              <a:cs typeface="Arial" charset="0"/>
              <a:sym typeface="Arial" charset="0"/>
            </a:endParaRPr>
          </a:p>
        </p:txBody>
      </p:sp>
      <p:sp>
        <p:nvSpPr>
          <p:cNvPr id="174082" name="Rectangle 2"/>
          <p:cNvSpPr>
            <a:spLocks/>
          </p:cNvSpPr>
          <p:nvPr/>
        </p:nvSpPr>
        <p:spPr bwMode="auto">
          <a:xfrm>
            <a:off x="-257175" y="0"/>
            <a:ext cx="10337800" cy="8102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74083" name="Picture 3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084" name="Rectangle 4"/>
          <p:cNvSpPr>
            <a:spLocks/>
          </p:cNvSpPr>
          <p:nvPr/>
        </p:nvSpPr>
        <p:spPr bwMode="auto">
          <a:xfrm>
            <a:off x="796925" y="1836415"/>
            <a:ext cx="8699500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/>
            <a:endParaRPr lang="en-US" sz="3400" dirty="0">
              <a:solidFill>
                <a:srgbClr val="003560"/>
              </a:solidFill>
              <a:latin typeface="Calibri" pitchFamily="34" charset="0"/>
              <a:cs typeface="Calibri" pitchFamily="34" charset="0"/>
              <a:sym typeface="Arial Bold"/>
            </a:endParaRPr>
          </a:p>
          <a:p>
            <a:pPr algn="ctr"/>
            <a:endParaRPr lang="de-DE" sz="3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  <a:sym typeface="Arial Bold"/>
            </a:endParaRPr>
          </a:p>
          <a:p>
            <a:pPr algn="ctr"/>
            <a:endParaRPr lang="de-DE" sz="3400" dirty="0">
              <a:solidFill>
                <a:srgbClr val="002060"/>
              </a:solidFill>
              <a:latin typeface="Calibri" pitchFamily="34" charset="0"/>
              <a:cs typeface="Calibri" pitchFamily="34" charset="0"/>
              <a:sym typeface="Arial Bold"/>
            </a:endParaRPr>
          </a:p>
          <a:p>
            <a:pPr algn="ctr"/>
            <a:endParaRPr lang="de-DE" sz="3400" dirty="0" smtClean="0">
              <a:solidFill>
                <a:srgbClr val="002060"/>
              </a:solidFill>
              <a:latin typeface="Calibri" pitchFamily="34" charset="0"/>
              <a:cs typeface="Calibri" pitchFamily="34" charset="0"/>
              <a:sym typeface="Arial Bold"/>
            </a:endParaRPr>
          </a:p>
          <a:p>
            <a:pPr algn="ctr"/>
            <a:r>
              <a:rPr lang="de-DE" sz="3400" b="1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  <a:sym typeface="Arial Bold"/>
              </a:rPr>
              <a:t>Das unbewusste Christentum</a:t>
            </a:r>
            <a:r>
              <a:rPr lang="de-DE" sz="24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/>
            </a:r>
            <a:br>
              <a:rPr lang="de-DE" sz="24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</a:b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Ein Referat von </a:t>
            </a:r>
          </a:p>
          <a:p>
            <a:pPr algn="ctr"/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Maximilian Schell am 02.07.2012 im Seminar</a:t>
            </a:r>
            <a:b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</a:b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„Einführung in die Theologie Bonhoeffers “</a:t>
            </a: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/>
            </a:r>
            <a:b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</a:b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bei Prof. Dr. Jörg Hübner</a:t>
            </a:r>
            <a:endParaRPr lang="de-DE" sz="2800" b="1" dirty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endParaRPr lang="en-US" sz="2400" dirty="0">
              <a:solidFill>
                <a:srgbClr val="8DAE10"/>
              </a:solidFill>
              <a:latin typeface="Calibri" pitchFamily="34" charset="0"/>
              <a:cs typeface="Calibri" pitchFamily="34" charset="0"/>
              <a:sym typeface="Arial Bold"/>
            </a:endParaRPr>
          </a:p>
        </p:txBody>
      </p:sp>
      <p:pic>
        <p:nvPicPr>
          <p:cNvPr id="174085" name="Picture 5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" y="468313"/>
            <a:ext cx="2376488" cy="15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ttp://www.heiligenlexikon.de/Fotos/Dietrich_Bonhoeffer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1775" y="972319"/>
            <a:ext cx="2209800" cy="270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10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extfeld 1"/>
          <p:cNvSpPr txBox="1"/>
          <p:nvPr/>
        </p:nvSpPr>
        <p:spPr>
          <a:xfrm>
            <a:off x="485775" y="3564607"/>
            <a:ext cx="91154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Calibri" pitchFamily="34" charset="0"/>
                <a:cs typeface="Calibri" pitchFamily="34" charset="0"/>
              </a:rPr>
              <a:t>Vielen Dank für Eure Aufmerksamkeit!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795709" y="2215724"/>
            <a:ext cx="2495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latin typeface="Calibri" pitchFamily="34" charset="0"/>
                <a:cs typeface="Calibri" pitchFamily="34" charset="0"/>
              </a:rPr>
              <a:t>Noch Fragen?</a:t>
            </a:r>
            <a:endParaRPr lang="de-DE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44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2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426203" y="694402"/>
            <a:ext cx="905668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   Gliederung</a:t>
            </a: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187403" name="Rectangle 3"/>
          <p:cNvSpPr txBox="1">
            <a:spLocks noChangeArrowheads="1"/>
          </p:cNvSpPr>
          <p:nvPr/>
        </p:nvSpPr>
        <p:spPr bwMode="auto">
          <a:xfrm>
            <a:off x="88900" y="2451100"/>
            <a:ext cx="9056688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7513" indent="-339725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400" b="1">
              <a:solidFill>
                <a:schemeClr val="tx1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187404" name="Text Box 15"/>
          <p:cNvSpPr txBox="1">
            <a:spLocks noChangeArrowheads="1"/>
          </p:cNvSpPr>
          <p:nvPr/>
        </p:nvSpPr>
        <p:spPr bwMode="auto">
          <a:xfrm>
            <a:off x="384551" y="1839894"/>
            <a:ext cx="883209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indent="-457200">
              <a:buAutoNum type="arabicPeriod"/>
            </a:pPr>
            <a:r>
              <a:rPr lang="de-DE" sz="26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Die „Theologische Umwelt“ Dietrich Bonhoeffers</a:t>
            </a:r>
            <a:endParaRPr lang="de-DE" sz="2600" b="1" dirty="0" smtClean="0">
              <a:solidFill>
                <a:srgbClr val="002060"/>
              </a:solidFill>
              <a:latin typeface="Calibri" pitchFamily="34" charset="0"/>
              <a:sym typeface="Lucida Grande" charset="0"/>
            </a:endParaRPr>
          </a:p>
          <a:p>
            <a:pPr marL="457200" lvl="2"/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1.1. Der Kulturprotestantismus</a:t>
            </a:r>
          </a:p>
          <a:p>
            <a:pPr marL="457200" lvl="2"/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1.2. Die Dialektische Theologie</a:t>
            </a:r>
          </a:p>
          <a:p>
            <a:pPr marL="457200" lvl="2"/>
            <a:endParaRPr lang="de-DE" sz="2600" dirty="0" smtClean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r>
              <a:rPr lang="de-DE" sz="26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2. Wo verortet ihr Bonhoeffers Theologie? </a:t>
            </a:r>
            <a:br>
              <a:rPr lang="de-DE" sz="26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</a:br>
            <a:r>
              <a:rPr lang="de-DE" sz="26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    (Diskussion im Plenum)</a:t>
            </a:r>
          </a:p>
          <a:p>
            <a:pPr lvl="1"/>
            <a:endParaRPr lang="de-DE" sz="2600" dirty="0" smtClean="0">
              <a:solidFill>
                <a:schemeClr val="tx1"/>
              </a:solidFill>
              <a:latin typeface="Calibri" pitchFamily="34" charset="0"/>
              <a:sym typeface="Lucida Grande" charset="0"/>
            </a:endParaRPr>
          </a:p>
          <a:p>
            <a:r>
              <a:rPr lang="de-DE" sz="26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3. Das unbewusste </a:t>
            </a:r>
            <a:r>
              <a:rPr lang="de-DE" sz="26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Christentum</a:t>
            </a:r>
          </a:p>
          <a:p>
            <a:pPr lvl="1"/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3.1. Das Gespräch zwischen Ulrich und Christoph über die</a:t>
            </a:r>
            <a:b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</a:br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        Bedeutung des unbewussten Christentums</a:t>
            </a:r>
          </a:p>
          <a:p>
            <a:pPr lvl="1"/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3.2. „</a:t>
            </a:r>
            <a:r>
              <a:rPr lang="de-DE" sz="2600" b="1" dirty="0" err="1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Etsi</a:t>
            </a:r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 </a:t>
            </a:r>
            <a:r>
              <a:rPr lang="de-DE" sz="2600" b="1" dirty="0" err="1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deus</a:t>
            </a:r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 non </a:t>
            </a:r>
            <a:r>
              <a:rPr lang="de-DE" sz="2600" b="1" dirty="0" err="1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daretur</a:t>
            </a:r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“ – Ein Glauben, der den </a:t>
            </a:r>
            <a:b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</a:br>
            <a:r>
              <a:rPr lang="de-DE" sz="2600" b="1" dirty="0" smtClean="0">
                <a:solidFill>
                  <a:schemeClr val="tx1"/>
                </a:solidFill>
                <a:latin typeface="Calibri" pitchFamily="34" charset="0"/>
                <a:sym typeface="Lucida Grande" charset="0"/>
              </a:rPr>
              <a:t>        Menschen nicht in seiner Schwäche trifft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3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485775" y="376178"/>
            <a:ext cx="905668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 smtClean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Die „theologische Umwelt“</a:t>
            </a:r>
          </a:p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Der Kulturprotestantismus</a:t>
            </a:r>
            <a:endParaRPr lang="de-DE" sz="2300" b="1" dirty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187403" name="Rectangle 3"/>
          <p:cNvSpPr txBox="1">
            <a:spLocks noChangeArrowheads="1"/>
          </p:cNvSpPr>
          <p:nvPr/>
        </p:nvSpPr>
        <p:spPr bwMode="auto">
          <a:xfrm>
            <a:off x="2435403" y="1606119"/>
            <a:ext cx="7403922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0688" indent="-342900" eaLnBrk="0" hangingPunct="0">
              <a:spcBef>
                <a:spcPts val="900"/>
              </a:spcBef>
              <a:buSzPct val="45000"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Denkbewegung des ausgehenden 19. und frühen 20. Jh.</a:t>
            </a:r>
          </a:p>
          <a:p>
            <a:pPr marL="420688" indent="-342900" eaLnBrk="0" hangingPunct="0">
              <a:spcBef>
                <a:spcPts val="900"/>
              </a:spcBef>
              <a:buSzPct val="45000"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„Bildungsprotestantismus“, modernitätsoffen, von bürgerlichen Sozialgruppen dominiert</a:t>
            </a:r>
          </a:p>
          <a:p>
            <a:pPr marL="420688" indent="-342900" eaLnBrk="0" hangingPunct="0">
              <a:spcBef>
                <a:spcPts val="900"/>
              </a:spcBef>
              <a:buSzPct val="45000"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Einige Vertreter: Ritschl, </a:t>
            </a:r>
            <a:r>
              <a:rPr lang="de-DE" sz="23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Troeltsch</a:t>
            </a: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, Harnack (s. links), Rade</a:t>
            </a:r>
          </a:p>
          <a:p>
            <a:pPr marL="420688" indent="-342900" eaLnBrk="0" hangingPunct="0">
              <a:spcBef>
                <a:spcPts val="900"/>
              </a:spcBef>
              <a:buSzPct val="45000"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Protestantische Kulturwerte sind: Relative </a:t>
            </a:r>
            <a:r>
              <a:rPr lang="de-DE" sz="23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Autonomie des Politischen</a:t>
            </a: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, Freiheit von Wissenschaft und Kunst, </a:t>
            </a:r>
            <a:r>
              <a:rPr lang="de-DE" sz="23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Kirche</a:t>
            </a: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 als Institution der Ermöglichung und </a:t>
            </a:r>
            <a:r>
              <a:rPr lang="de-DE" sz="23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Stärkung individueller Herzensfrömmigkeit, </a:t>
            </a: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undogmatischer Glaube</a:t>
            </a:r>
          </a:p>
          <a:p>
            <a:pPr marL="420688" indent="-342900" eaLnBrk="0" hangingPunct="0">
              <a:spcBef>
                <a:spcPts val="900"/>
              </a:spcBef>
              <a:buSzPct val="45000"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Die Frage nach dem historischen Jesus</a:t>
            </a:r>
          </a:p>
          <a:p>
            <a:pPr marL="420688" indent="-342900" eaLnBrk="0" hangingPunct="0">
              <a:spcBef>
                <a:spcPts val="900"/>
              </a:spcBef>
              <a:buSzPct val="45000"/>
              <a:buFont typeface="Arial" pitchFamily="34" charset="0"/>
              <a:buChar char="•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Jesus als ethisches und religiöses Vorbild </a:t>
            </a:r>
          </a:p>
          <a:p>
            <a:pPr marL="77788" algn="ctr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36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Christologie???</a:t>
            </a:r>
            <a:endParaRPr lang="de-DE" sz="3600" b="1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pic>
        <p:nvPicPr>
          <p:cNvPr id="2050" name="Picture 2" descr="http://upload.wikimedia.org/wikipedia/commons/thumb/3/3d/Adolf_Harnack.jpg/170px-Adolf_Harnack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747" y="2298526"/>
            <a:ext cx="2106265" cy="3320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7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4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485775" y="376178"/>
            <a:ext cx="9056687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Die „theologische Umwelt“</a:t>
            </a:r>
          </a:p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3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Der </a:t>
            </a:r>
            <a:r>
              <a:rPr lang="de-DE" sz="23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Dialektische Theologie</a:t>
            </a:r>
            <a:endParaRPr lang="de-DE" sz="2300" b="1" dirty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464193" y="1623953"/>
            <a:ext cx="63831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Protagonist der Dialektischen Theologie: </a:t>
            </a: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Karl Barth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Gott ist der ganz andere.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Die Kirche wurde salonfähig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Theologie der Krise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Der Kulturprotestantismus war unfähig, den Krieg zu verhindern. Hier ist die Religion die Erfindung des Menschen (Feuerbach!)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Offenbarungstheologie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i="1" dirty="0" smtClean="0">
                <a:latin typeface="Calibri" pitchFamily="34" charset="0"/>
                <a:cs typeface="Calibri" pitchFamily="34" charset="0"/>
              </a:rPr>
              <a:t>Sollen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 und </a:t>
            </a:r>
            <a:r>
              <a:rPr lang="de-DE" sz="2400" i="1" dirty="0" smtClean="0">
                <a:latin typeface="Calibri" pitchFamily="34" charset="0"/>
                <a:cs typeface="Calibri" pitchFamily="34" charset="0"/>
              </a:rPr>
              <a:t>Nicht-können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 wissen und damit Gott die Ehre geben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Rückbesinnung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 auf den in der Schrift bezeugten Willen Gottes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Kirchliche Dogmatik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  <a:cs typeface="Calibri" pitchFamily="34" charset="0"/>
              </a:rPr>
              <a:t>Politische Theologie (Barmer </a:t>
            </a:r>
            <a:r>
              <a:rPr lang="de-DE" sz="2400" dirty="0" err="1" smtClean="0">
                <a:latin typeface="Calibri" pitchFamily="34" charset="0"/>
                <a:cs typeface="Calibri" pitchFamily="34" charset="0"/>
              </a:rPr>
              <a:t>theol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. Erklärung)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074" name="Picture 2" descr="http://www.heiligenlexikon.de/Fotos/Karl_Barth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1880908"/>
            <a:ext cx="2965177" cy="4010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379795" y="5900766"/>
            <a:ext cx="29451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i="1" dirty="0" smtClean="0">
                <a:latin typeface="Calibri" pitchFamily="34" charset="0"/>
                <a:cs typeface="Calibri" pitchFamily="34" charset="0"/>
              </a:rPr>
              <a:t>„Jesus Christus ist das eine Wort Gottes“</a:t>
            </a:r>
            <a:endParaRPr lang="de-DE" i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09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5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28296" y="246478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374556" y="791558"/>
            <a:ext cx="9056687" cy="1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 smtClean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Wo verortet Ihr Bonhoeffers Theologie?</a:t>
            </a:r>
            <a:endParaRPr lang="de-DE" sz="2300" b="1" dirty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187403" name="Rectangle 3"/>
          <p:cNvSpPr txBox="1">
            <a:spLocks noChangeArrowheads="1"/>
          </p:cNvSpPr>
          <p:nvPr/>
        </p:nvSpPr>
        <p:spPr bwMode="auto">
          <a:xfrm>
            <a:off x="485774" y="1836415"/>
            <a:ext cx="9056688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7513" indent="-339725" algn="ctr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Zum Kulturprotestantismus:</a:t>
            </a:r>
          </a:p>
          <a:p>
            <a:pPr marL="417513" indent="-339725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  <a:p>
            <a:pPr marL="417513" indent="-339725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„Man erklärt Christus nach ästhetischen Kategorien als religiöses Genie, man nennt ihn den größten Ethiker, man bewundert seinen Todesgang als heroisches Opfer für seine Idee, nur eines tut man nicht – </a:t>
            </a:r>
            <a:r>
              <a:rPr lang="de-DE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man nimmt ihn nicht ernst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“ (DBW 10, 303)</a:t>
            </a:r>
          </a:p>
          <a:p>
            <a:pPr marL="417513" indent="-339725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40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  <a:p>
            <a:pPr marL="417513" indent="-339725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„Der religiöse </a:t>
            </a:r>
            <a:r>
              <a:rPr lang="de-DE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Weg des Menschen zu Gott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 führt von sich aus zum Abgott unseres Herzens, den wir nach unserem Bilde schufen. [...] Soll Mensch und Gott zusammenkommen, so gibt es nur einen Weg: </a:t>
            </a:r>
            <a:r>
              <a:rPr lang="de-DE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den Weg Gottes zum Menschen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.“ (DBW 10, 315)</a:t>
            </a:r>
            <a:endParaRPr lang="de-DE" sz="240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24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7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2" grpId="0"/>
      <p:bldP spid="1874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6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28296" y="246478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374556" y="791558"/>
            <a:ext cx="9056687" cy="1296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 smtClean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Wo verortet Ihr Bonhoeffers Theologie?</a:t>
            </a:r>
            <a:endParaRPr lang="de-DE" sz="2300" b="1" dirty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187403" name="Rectangle 3"/>
          <p:cNvSpPr txBox="1">
            <a:spLocks noChangeArrowheads="1"/>
          </p:cNvSpPr>
          <p:nvPr/>
        </p:nvSpPr>
        <p:spPr bwMode="auto">
          <a:xfrm>
            <a:off x="485774" y="1836415"/>
            <a:ext cx="9056688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17513" indent="-339725" algn="ctr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Zur dialektischen Theologie</a:t>
            </a:r>
          </a:p>
          <a:p>
            <a:pPr marL="417513" indent="-339725" algn="ctr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  <a:p>
            <a:pPr marL="417513" indent="-339725" eaLnBrk="0" hangingPunct="0">
              <a:spcBef>
                <a:spcPts val="900"/>
              </a:spcBef>
              <a:buSzPct val="45000"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„Barth hat als erster Theologe – und das bleibt sein ganz großes Verdienst – die </a:t>
            </a:r>
            <a:r>
              <a:rPr lang="de-DE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Kritik der Religion 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begonnen, aber er hat dann an ihre Stelle eine positivistische </a:t>
            </a:r>
            <a:r>
              <a:rPr lang="de-DE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Offenbahrungslehre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 gesetzt, wo es dann heißt: </a:t>
            </a:r>
            <a:r>
              <a:rPr lang="de-DE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„</a:t>
            </a:r>
            <a:r>
              <a:rPr lang="de-DE" sz="2400" b="1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friß</a:t>
            </a:r>
            <a:r>
              <a:rPr lang="de-DE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, Vogel, oder stirb“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; ob es nun Jungfrauengeburt, Trinität oder was immer ist, jedes ist ein gleichbedeutsames und –notwendiges Stück des Ganzen, das eben </a:t>
            </a:r>
            <a:r>
              <a:rPr lang="de-DE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als Ganzes 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geschluckt werden </a:t>
            </a:r>
            <a:r>
              <a:rPr lang="de-DE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muß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 oder </a:t>
            </a:r>
            <a:r>
              <a:rPr lang="de-DE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garnicht</a:t>
            </a:r>
            <a:r>
              <a:rPr lang="de-DE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. Das ist nicht biblisch. „</a:t>
            </a:r>
            <a:endParaRPr lang="de-DE" sz="2400" dirty="0">
              <a:solidFill>
                <a:schemeClr val="tx1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6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7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485775" y="680312"/>
            <a:ext cx="9056687" cy="196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 smtClean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Das unbewusste Christentum</a:t>
            </a:r>
            <a:endParaRPr lang="de-DE" sz="4200" b="1" dirty="0">
              <a:solidFill>
                <a:srgbClr val="00153E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Das Gespräch zwischen Ulrich und Christoph über </a:t>
            </a: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die Bedeutung </a:t>
            </a: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des unbewussten Christentums</a:t>
            </a:r>
          </a:p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987135" y="2321439"/>
            <a:ext cx="60539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b="1" dirty="0" smtClean="0">
                <a:latin typeface="Calibri" pitchFamily="34" charset="0"/>
                <a:cs typeface="Calibri" pitchFamily="34" charset="0"/>
              </a:rPr>
              <a:t>Woran erinnert Ihr euch noch?</a:t>
            </a:r>
            <a:endParaRPr lang="de-DE" sz="36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098" name="Picture 2" descr="http://ecx.images-amazon.com/images/I/31cRH5FgLcL._SL500_AA300_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5173" y="3172311"/>
            <a:ext cx="3975225" cy="397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6865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8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422275" y="777673"/>
            <a:ext cx="9056687" cy="196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 smtClean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Das unbewusste Christentum</a:t>
            </a:r>
            <a:endParaRPr lang="de-DE" sz="4200" b="1" dirty="0">
              <a:solidFill>
                <a:srgbClr val="00153E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„</a:t>
            </a:r>
            <a:r>
              <a:rPr lang="de-DE" sz="2800" b="1" dirty="0" err="1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Etsi</a:t>
            </a: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 </a:t>
            </a:r>
            <a:r>
              <a:rPr lang="de-DE" sz="2800" b="1" dirty="0" err="1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deus</a:t>
            </a: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 non </a:t>
            </a:r>
            <a:r>
              <a:rPr lang="de-DE" sz="2800" b="1" dirty="0" err="1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daretur</a:t>
            </a: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“ – </a:t>
            </a: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Den Menschen an der stärksten Stelle mit Gott konfrontieren</a:t>
            </a:r>
            <a:endParaRPr lang="de-DE" sz="2800" b="1" dirty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pic>
        <p:nvPicPr>
          <p:cNvPr id="5122" name="Picture 2" descr="http://depthome.brooklyn.cuny.edu/classics/dunkle/tragedy/mechanea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66" y="2450438"/>
            <a:ext cx="5253136" cy="482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feld 1"/>
          <p:cNvSpPr txBox="1"/>
          <p:nvPr/>
        </p:nvSpPr>
        <p:spPr>
          <a:xfrm>
            <a:off x="5904408" y="2988543"/>
            <a:ext cx="36967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1" dirty="0" smtClean="0">
                <a:latin typeface="Calibri" pitchFamily="34" charset="0"/>
                <a:cs typeface="Calibri" pitchFamily="34" charset="0"/>
              </a:rPr>
              <a:t>„Die Religiosität des Menschen weist ihn in seiner Not an die Macht Gottes in der Welt, Gott ist der </a:t>
            </a:r>
            <a:r>
              <a:rPr lang="de-DE" sz="2800" i="1" dirty="0" err="1" smtClean="0">
                <a:latin typeface="Calibri" pitchFamily="34" charset="0"/>
                <a:cs typeface="Calibri" pitchFamily="34" charset="0"/>
              </a:rPr>
              <a:t>deus</a:t>
            </a:r>
            <a:r>
              <a:rPr lang="de-DE" sz="2800" i="1" dirty="0" smtClean="0">
                <a:latin typeface="Calibri" pitchFamily="34" charset="0"/>
                <a:cs typeface="Calibri" pitchFamily="34" charset="0"/>
              </a:rPr>
              <a:t> ex </a:t>
            </a:r>
            <a:r>
              <a:rPr lang="de-DE" sz="2800" i="1" dirty="0" err="1" smtClean="0">
                <a:latin typeface="Calibri" pitchFamily="34" charset="0"/>
                <a:cs typeface="Calibri" pitchFamily="34" charset="0"/>
              </a:rPr>
              <a:t>machina</a:t>
            </a:r>
            <a:r>
              <a:rPr lang="de-DE" sz="2800" i="1" dirty="0" smtClean="0">
                <a:latin typeface="Calibri" pitchFamily="34" charset="0"/>
                <a:cs typeface="Calibri" pitchFamily="34" charset="0"/>
              </a:rPr>
              <a:t>.“ </a:t>
            </a:r>
          </a:p>
          <a:p>
            <a:r>
              <a:rPr lang="de-DE" sz="2800" dirty="0" smtClean="0">
                <a:latin typeface="Calibri" pitchFamily="34" charset="0"/>
                <a:cs typeface="Calibri" pitchFamily="34" charset="0"/>
              </a:rPr>
              <a:t>(DBW 8, 534)</a:t>
            </a:r>
            <a:endParaRPr lang="de-DE" sz="28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143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7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402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3" name="Foliennummernplatzhalter 1"/>
          <p:cNvSpPr txBox="1">
            <a:spLocks noGrp="1"/>
          </p:cNvSpPr>
          <p:nvPr/>
        </p:nvSpPr>
        <p:spPr bwMode="auto">
          <a:xfrm>
            <a:off x="9301163" y="7138988"/>
            <a:ext cx="152400" cy="13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algn="ctr"/>
            <a:fld id="{088B0896-11A5-4B00-8DFF-3E52E6521C1D}" type="slidenum">
              <a:rPr lang="en-US" sz="1000">
                <a:solidFill>
                  <a:schemeClr val="tx1"/>
                </a:solidFill>
              </a:rPr>
              <a:pPr algn="ctr"/>
              <a:t>9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87394" name="Rectangle 9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/>
          </a:p>
        </p:txBody>
      </p:sp>
      <p:pic>
        <p:nvPicPr>
          <p:cNvPr id="187395" name="Picture 10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6" name="Picture 11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397" name="Rectangle 12"/>
          <p:cNvSpPr>
            <a:spLocks/>
          </p:cNvSpPr>
          <p:nvPr/>
        </p:nvSpPr>
        <p:spPr bwMode="auto">
          <a:xfrm>
            <a:off x="0" y="0"/>
            <a:ext cx="9601200" cy="14398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de-DE" dirty="0"/>
          </a:p>
        </p:txBody>
      </p:sp>
      <p:pic>
        <p:nvPicPr>
          <p:cNvPr id="187398" name="Picture 1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18600" y="0"/>
            <a:ext cx="72072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399" name="Picture 14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7400" name="Picture 15"/>
          <p:cNvPicPr>
            <a:picLocks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7402" name="Rectangle 2"/>
          <p:cNvSpPr txBox="1">
            <a:spLocks noChangeArrowheads="1"/>
          </p:cNvSpPr>
          <p:nvPr/>
        </p:nvSpPr>
        <p:spPr bwMode="auto">
          <a:xfrm>
            <a:off x="422275" y="777673"/>
            <a:ext cx="9056687" cy="1964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4200" b="1" dirty="0" smtClean="0">
                <a:solidFill>
                  <a:srgbClr val="00153E"/>
                </a:solidFill>
                <a:latin typeface="Calibri" pitchFamily="34" charset="0"/>
                <a:cs typeface="Calibri" pitchFamily="34" charset="0"/>
                <a:sym typeface="Lucida Grande" charset="0"/>
              </a:rPr>
              <a:t>Das unbewusste Christentum</a:t>
            </a:r>
            <a:endParaRPr lang="de-DE" sz="4200" b="1" dirty="0">
              <a:solidFill>
                <a:srgbClr val="00153E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  <a:p>
            <a:pPr marL="39688" lvl="1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„</a:t>
            </a:r>
            <a:r>
              <a:rPr lang="de-DE" sz="2800" b="1" dirty="0" err="1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Etsi</a:t>
            </a: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 </a:t>
            </a:r>
            <a:r>
              <a:rPr lang="de-DE" sz="2800" b="1" dirty="0" err="1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deus</a:t>
            </a: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 non </a:t>
            </a:r>
            <a:r>
              <a:rPr lang="de-DE" sz="2800" b="1" dirty="0" err="1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daretur</a:t>
            </a:r>
            <a:r>
              <a:rPr lang="de-DE" sz="2800" b="1" dirty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“ – </a:t>
            </a:r>
            <a:r>
              <a:rPr lang="de-DE" sz="2800" b="1" dirty="0" smtClean="0">
                <a:solidFill>
                  <a:srgbClr val="92D050"/>
                </a:solidFill>
                <a:latin typeface="Calibri" pitchFamily="34" charset="0"/>
                <a:sym typeface="Lucida Grande" charset="0"/>
              </a:rPr>
              <a:t>Den Menschen an der stärksten Stelle mit Gott konfrontieren</a:t>
            </a:r>
            <a:endParaRPr lang="de-DE" sz="2800" b="1" dirty="0">
              <a:solidFill>
                <a:srgbClr val="92D050"/>
              </a:solidFill>
              <a:latin typeface="Calibri" pitchFamily="34" charset="0"/>
              <a:sym typeface="Lucida Grande" charset="0"/>
            </a:endParaRPr>
          </a:p>
          <a:p>
            <a:pPr marL="39688" algn="ctr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de-DE" sz="3600" b="1" dirty="0">
              <a:solidFill>
                <a:srgbClr val="92D050"/>
              </a:solidFill>
              <a:latin typeface="Calibri" pitchFamily="34" charset="0"/>
              <a:cs typeface="Calibri" pitchFamily="34" charset="0"/>
              <a:sym typeface="Lucida Grande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485775" y="3564607"/>
            <a:ext cx="911542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>
                <a:latin typeface="Calibri" pitchFamily="34" charset="0"/>
                <a:cs typeface="Calibri" pitchFamily="34" charset="0"/>
              </a:rPr>
              <a:t>„Der Gott, der uns in der Welt leben </a:t>
            </a:r>
            <a:r>
              <a:rPr lang="de-DE" sz="2400" dirty="0" err="1" smtClean="0">
                <a:latin typeface="Calibri" pitchFamily="34" charset="0"/>
                <a:cs typeface="Calibri" pitchFamily="34" charset="0"/>
              </a:rPr>
              <a:t>läßt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 ohne die Arbeitshypothese Gott, ist der Gott, vor dem wir dauernd stehen. </a:t>
            </a: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Vor und mit Gott leben wir ohne Gott.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Gott lässt sich aus der Welt herausdrängen ans </a:t>
            </a: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Kreuz, Gott ist ohnmächtig und schwach in der Welt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und gerade und nur so ist er bei uns und hilft uns.“ (DBW 8, 534)</a:t>
            </a:r>
          </a:p>
          <a:p>
            <a:pPr algn="ctr"/>
            <a:endParaRPr lang="de-DE" sz="2400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2400" dirty="0" smtClean="0">
                <a:latin typeface="Calibri" pitchFamily="34" charset="0"/>
                <a:cs typeface="Calibri" pitchFamily="34" charset="0"/>
              </a:rPr>
              <a:t>„Die </a:t>
            </a: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mündige Welt ist Gott-Loser 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und darum vielleicht gerade </a:t>
            </a:r>
            <a:r>
              <a:rPr lang="de-DE" sz="2400" b="1" dirty="0" smtClean="0">
                <a:latin typeface="Calibri" pitchFamily="34" charset="0"/>
                <a:cs typeface="Calibri" pitchFamily="34" charset="0"/>
              </a:rPr>
              <a:t>Gott näher als die unmündige Welt.</a:t>
            </a:r>
            <a:r>
              <a:rPr lang="de-DE" sz="2400" dirty="0" smtClean="0">
                <a:latin typeface="Calibri" pitchFamily="34" charset="0"/>
                <a:cs typeface="Calibri" pitchFamily="34" charset="0"/>
              </a:rPr>
              <a:t>“ (DBW 8, 537)</a:t>
            </a:r>
            <a:endParaRPr lang="de-DE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2142990" y="2723211"/>
            <a:ext cx="56152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>
                <a:latin typeface="Calibri" pitchFamily="34" charset="0"/>
                <a:cs typeface="Calibri" pitchFamily="34" charset="0"/>
              </a:rPr>
              <a:t>Das Teilhaben am Leiden Gottes</a:t>
            </a:r>
            <a:endParaRPr lang="de-DE" sz="32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215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Contentfolie">
  <a:themeElements>
    <a:clrScheme name="">
      <a:dk1>
        <a:srgbClr val="000000"/>
      </a:dk1>
      <a:lt1>
        <a:srgbClr val="E7E7E7"/>
      </a:lt1>
      <a:dk2>
        <a:srgbClr val="000000"/>
      </a:dk2>
      <a:lt2>
        <a:srgbClr val="000000"/>
      </a:lt2>
      <a:accent1>
        <a:srgbClr val="4F81BD"/>
      </a:accent1>
      <a:accent2>
        <a:srgbClr val="333399"/>
      </a:accent2>
      <a:accent3>
        <a:srgbClr val="F1F1F1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Contentfolie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Contentfol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7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7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7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8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8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8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9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9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9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10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10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10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4.xml><?xml version="1.0" encoding="utf-8"?>
<a:theme xmlns:a="http://schemas.openxmlformats.org/drawingml/2006/main" name="11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11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11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itelfolie mit Text">
  <a:themeElements>
    <a:clrScheme name="">
      <a:dk1>
        <a:srgbClr val="000000"/>
      </a:dk1>
      <a:lt1>
        <a:srgbClr val="E7E7E7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1F1F1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elfolie mit Text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Titelfolie mit Tex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xtform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Textformate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Textform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2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2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3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3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3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4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4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4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5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5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5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6_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4F81BD"/>
      </a:accent1>
      <a:accent2>
        <a:srgbClr val="333399"/>
      </a:accent2>
      <a:accent3>
        <a:srgbClr val="FFFFFF"/>
      </a:accent3>
      <a:accent4>
        <a:srgbClr val="000000"/>
      </a:accent4>
      <a:accent5>
        <a:srgbClr val="B2C1DB"/>
      </a:accent5>
      <a:accent6>
        <a:srgbClr val="2D2D8A"/>
      </a:accent6>
      <a:hlink>
        <a:srgbClr val="009999"/>
      </a:hlink>
      <a:folHlink>
        <a:srgbClr val="99CC00"/>
      </a:folHlink>
    </a:clrScheme>
    <a:fontScheme name="6_Larissa">
      <a:majorFont>
        <a:latin typeface="Lucida Grande"/>
        <a:ea typeface=""/>
        <a:cs typeface=""/>
      </a:majorFont>
      <a:minorFont>
        <a:latin typeface="Lucida Grande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4F81BD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sym typeface="Arial" pitchFamily="34" charset="0"/>
          </a:defRPr>
        </a:defPPr>
      </a:lstStyle>
    </a:lnDef>
  </a:objectDefaults>
  <a:extraClrSchemeLst>
    <a:extraClrScheme>
      <a:clrScheme name="6_Lariss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Pages>0</Pages>
  <Words>626</Words>
  <Characters>0</Characters>
  <Application>Microsoft Office PowerPoint</Application>
  <PresentationFormat>Benutzerdefiniert</PresentationFormat>
  <Lines>0</Lines>
  <Paragraphs>90</Paragraphs>
  <Slides>10</Slides>
  <Notes>9</Notes>
  <HiddenSlides>0</HiddenSlides>
  <MMClips>0</MMClips>
  <ScaleCrop>false</ScaleCrop>
  <HeadingPairs>
    <vt:vector size="4" baseType="variant">
      <vt:variant>
        <vt:lpstr>Design</vt:lpstr>
      </vt:variant>
      <vt:variant>
        <vt:i4>14</vt:i4>
      </vt:variant>
      <vt:variant>
        <vt:lpstr>Folientitel</vt:lpstr>
      </vt:variant>
      <vt:variant>
        <vt:i4>10</vt:i4>
      </vt:variant>
    </vt:vector>
  </HeadingPairs>
  <TitlesOfParts>
    <vt:vector size="24" baseType="lpstr">
      <vt:lpstr>Contentfolie</vt:lpstr>
      <vt:lpstr>Larissa</vt:lpstr>
      <vt:lpstr>Titelfolie mit Text</vt:lpstr>
      <vt:lpstr>Textformate</vt:lpstr>
      <vt:lpstr>2_Larissa</vt:lpstr>
      <vt:lpstr>3_Larissa</vt:lpstr>
      <vt:lpstr>4_Larissa</vt:lpstr>
      <vt:lpstr>5_Larissa</vt:lpstr>
      <vt:lpstr>6_Larissa</vt:lpstr>
      <vt:lpstr>7_Larissa</vt:lpstr>
      <vt:lpstr>8_Larissa</vt:lpstr>
      <vt:lpstr>9_Larissa</vt:lpstr>
      <vt:lpstr>10_Larissa</vt:lpstr>
      <vt:lpstr>11_Larissa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Hübner</cp:lastModifiedBy>
  <cp:revision>242</cp:revision>
  <dcterms:modified xsi:type="dcterms:W3CDTF">2012-07-02T11:17:33Z</dcterms:modified>
</cp:coreProperties>
</file>